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urce Code Pro"/>
      <p:regular r:id="rId28"/>
      <p:bold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bd6b4807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bd6b4807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bd6b4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bd6b4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7bd6b480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7bd6b480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7bd6b48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7bd6b48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9bd12c5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9bd12c5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9bd12c54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9bd12c54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bd6b480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bd6b480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bd12c5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bd12c5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bf6f6a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bf6f6a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bf6f6ad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bf6f6a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5772b4d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5772b4d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bf6f6ad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bf6f6ad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7bf6f6ad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7bf6f6ad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7bd6b480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7bd6b480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772b4d9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772b4d9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5772b4d9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5772b4d9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7bd6b48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7bd6b48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bd6b48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bd6b48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67c6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67c6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6407229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6407229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7bd6b480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7bd6b480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Rakhee Bhojakar, Chelsea Brooks, Erik Fox, Dhakshayini Koppad, Jamie Williams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Challenges / Future Work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computation on raspberry pi increases, frames per second reduces resulting in delayed reaction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of mouse needs to be done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only detects person but not recognize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not take any action when it sees person and mouse it just speaks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between arduino and raspberry pi to control robot needs to be done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Past work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Old Face was an ESRA: Expressive System for Robotic Expression.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Did not resemble a Cat, and animation capabilities were limited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Difficult to change or update for future iterations of the Schrodinger’s Cat Robot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25" y="3289224"/>
            <a:ext cx="1283401" cy="1711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Our design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head utilizes a LCD display framed by a 3D printed 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 and using digital animation allows the design to be more flexible.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900" y="2675100"/>
            <a:ext cx="1802826" cy="240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Face/3D Printing: Challenges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Face node freezes 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3D Printing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Failed prints.  Our design was large for the 3D printer in the Robotics lab.  Uneven heat on the print surface allowed portions of the cat face to curve up.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Print resolution. My design allowed for +/- 2mm.  This was too narrow.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LCD display and Animation: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Raspberry pi would not fill display.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OpenCV image display commands would not take ownership of display.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ROS to the project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-"/>
            </a:pPr>
            <a:r>
              <a:rPr lang="en"/>
              <a:t>Goals: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ROS Networking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Integrate all robot capabilities using ROS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Scrapped ROS networking plan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Simplified vision integration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Separated vision and speech nodes, from servo control nodes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ROS: Challenges/Issues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-"/>
            </a:pPr>
            <a:r>
              <a:rPr lang="en"/>
              <a:t>Could not get networking between Raspberry Pi and Laptop nodes, or between laptop nodes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Lead to last minute re-design of node architecture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3 separate ROS systems running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Speech output, Dialog Flow, camera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movement (currently not working with ROS)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Director node, wheels, servos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team’s robot node structure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Robot Hardware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body has 15 Servos: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for each arm (Forearm, Elbow, Shoulder Up/Down, Shoulder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for each leg (Knee, Hip Up/Down, Hip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for neck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Robot had additional servos for facial expressions that were removed for the construction of the new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are controlled by a </a:t>
            </a:r>
            <a:r>
              <a:rPr lang="en"/>
              <a:t>Pololu Mini Maestro servo controller, which receives instructions via serial connection from the Arduino Uno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Arduino contains functions that implement gestures and behaviors (waving, turning the neck, etc)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07" y="46125"/>
            <a:ext cx="3059176" cy="172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Robot Hardware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Robot body has 15 Servos: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for each arm (Forearm, Elbow, Shoulder Up/Down, Shoulder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 for each leg (Knee, Hip Up/Down, Hip Twist)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for neck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are controlled by a Pololu Mini Maestro servo controller, which receives instructions via serial connection from the Arduino Uno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Servos: Challenges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 hardware/connections/system is buggy. Hard to accurately and precisely set robot position.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Servos have a tendency to “jitter” a bit when placed.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servo values must be precise, but have no relation to each other (no left/right </a:t>
            </a:r>
            <a:r>
              <a:rPr lang="en"/>
              <a:t>symmetry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Could not move serial control to Raspberry Pi, because we needed parallel execution of motions, as well as more serial connections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</a:t>
            </a:r>
            <a:r>
              <a:rPr lang="en"/>
              <a:t>: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468825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Pololu Qik 2s9v1 </a:t>
            </a:r>
            <a:r>
              <a:rPr lang="en"/>
              <a:t>Controller 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Wheels controlled by two Pololu Qik 2s9v1- dual serial motor control.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Two Qiks are daisy chained to the Arduino for serial communication.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Variable</a:t>
            </a:r>
            <a:r>
              <a:rPr lang="en" sz="1400"/>
              <a:t> speeds with PWM - 31.5kHz, 15.7kHz, 7.8kHz, 3.8kHz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Settings: 115200 baud, 31.5kHz, device ID - 9.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Challenges</a:t>
            </a:r>
            <a:r>
              <a:rPr lang="en" sz="1400"/>
              <a:t>: One of the Wheels was wobbling, had to remove and fix it again.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Controlling the angles for turns.</a:t>
            </a:r>
            <a:endParaRPr sz="14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650" y="3691600"/>
            <a:ext cx="1854923" cy="14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Before/After Photos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Text to Speech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Facial/Object </a:t>
            </a:r>
            <a:r>
              <a:rPr lang="en"/>
              <a:t>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Face/3D Printing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Servos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Omni-Wheels: Future work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468825"/>
            <a:ext cx="85206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Controlling the angle of left/ right turns.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smoother </a:t>
            </a:r>
            <a:r>
              <a:rPr lang="en"/>
              <a:t>movement</a:t>
            </a:r>
            <a:r>
              <a:rPr lang="en"/>
              <a:t> </a:t>
            </a:r>
            <a:r>
              <a:rPr lang="en"/>
              <a:t>control</a:t>
            </a:r>
            <a:r>
              <a:rPr lang="en"/>
              <a:t> and integrate vision and motion control.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</a:t>
            </a:r>
            <a:r>
              <a:rPr lang="en"/>
              <a:t> Lateral left and right movements of the base.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with HW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468825"/>
            <a:ext cx="85206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Want to execute wheels and servos in parallel, but both require plenty of serial connections.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Wanted to use ROS nodes to start Arduino code for movements.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3 nodes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Servo Controller node -Actions: Wave, Raise Arms, “no”, Neutral...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Motor Controller node -Actions: Forward, Backward, Spin Left, Stop...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Demo node (which sends commands to other nodes)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ROS nodes worked with other nodes, but failed to send data across pins to Arduino. We had to move all motion functions to Arduino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0" l="38785" r="0" t="0"/>
          <a:stretch/>
        </p:blipFill>
        <p:spPr>
          <a:xfrm rot="-5400000">
            <a:off x="6026087" y="-545789"/>
            <a:ext cx="1258652" cy="2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0"/>
            <a:ext cx="2895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Schrodinger Cat (what used to be the Einstein robot) is one of the oldest robots in the lab. Schrodinger Cat is made up of a full body (head, arms, and legs controlled by servos) suspended above the ground by a base (which moves via a set of omni-wheels). The servos and motors are controlled with an Arduino Uno microcontroller. We added a Raspberry Pi to the head of the robot to add vision, speech, and a screen to the robot.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Contribution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Speech/Speech to Text/Script – Chelsea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Face and Object Detection - Rakhee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Servos, Script writing - Jamie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Omni-wheel Control and Hardware - Dhakshayini</a:t>
            </a:r>
            <a:endParaRPr/>
          </a:p>
          <a:p>
            <a:pPr indent="0" lvl="0" marL="0" rtl="0" algn="l">
              <a:lnSpc>
                <a:spcPct val="138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ROS interfacing, 3D Printing/Screen Face - Erik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Pictures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2660" l="0" r="0" t="-2659"/>
          <a:stretch/>
        </p:blipFill>
        <p:spPr>
          <a:xfrm>
            <a:off x="3804200" y="937975"/>
            <a:ext cx="2444203" cy="420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0" y="3106100"/>
            <a:ext cx="3800455" cy="203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0" y="1068700"/>
            <a:ext cx="3800455" cy="203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Pictures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0"/>
            <a:ext cx="2895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925" y="670950"/>
            <a:ext cx="3664472" cy="20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50" y="1054300"/>
            <a:ext cx="2241477" cy="398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2125" y="2914850"/>
            <a:ext cx="2828076" cy="2121049"/>
          </a:xfrm>
          <a:prstGeom prst="rect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to Speech - Amazon Polly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 did not have any text to speech capability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Amazon Polly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25" y="2704125"/>
            <a:ext cx="4962525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 - Dialogflow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468825"/>
            <a:ext cx="30978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robot to respond to different questions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Pass responses to Amazon polly through ROS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452" y="1197175"/>
            <a:ext cx="5734551" cy="33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and Object Detection - Past Work / Our Design 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r>
              <a:rPr lang="en"/>
              <a:t> detection - HSV green Color detection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Both algorithms work on images captured from camera connected to 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OpenCv, python, ROS node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Once it detects object it speaks using amazon polly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